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Lst>
  <p:sldIdLst>
    <p:sldId id="256" r:id="rId5"/>
    <p:sldId id="257" r:id="rId6"/>
    <p:sldId id="261" r:id="rId7"/>
    <p:sldId id="258" r:id="rId8"/>
    <p:sldId id="259" r:id="rId9"/>
    <p:sldId id="260"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3DA"/>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0" d="100"/>
          <a:sy n="110" d="100"/>
        </p:scale>
        <p:origin x="49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6/7/2023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1806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6/7/2023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7003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6/7/2023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49428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6/7/2023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1630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6/7/2023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7659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6/7/2023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8113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6/7/2023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62593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6/7/2023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13785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6/7/2023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274720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6/7/2023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45230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6/7/2023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05122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lIns="109728" tIns="109728" rIns="109728" bIns="91440" anchor="b"/>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lIns="109728" tIns="109728" rIns="109728" bIns="9144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lIns="109728" tIns="109728" rIns="109728" bIns="91440" anchor="ctr"/>
          <a:lstStyle>
            <a:lvl1pPr algn="l">
              <a:defRPr sz="1050">
                <a:solidFill>
                  <a:schemeClr val="tx2"/>
                </a:solidFill>
              </a:defRPr>
            </a:lvl1pPr>
          </a:lstStyle>
          <a:p>
            <a:fld id="{C485584D-7D79-4248-9986-4CA35242F944}" type="datetimeFigureOut">
              <a:rPr lang="en-US" smtClean="0"/>
              <a:t>6/7/2023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lIns="109728" tIns="109728" rIns="109728" bIns="9144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422732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13000"/>
        </a:lnSpc>
        <a:spcBef>
          <a:spcPct val="0"/>
        </a:spcBef>
        <a:buNone/>
        <a:defRPr sz="3200" kern="1200" cap="none" spc="140" baseline="0">
          <a:solidFill>
            <a:schemeClr val="tx2"/>
          </a:solidFill>
          <a:latin typeface="+mj-lt"/>
          <a:ea typeface="+mj-ea"/>
          <a:cs typeface="+mj-cs"/>
        </a:defRPr>
      </a:lvl1pPr>
    </p:titleStyle>
    <p:bodyStyle>
      <a:lvl1pPr marL="0" indent="0" algn="l" defTabSz="914400" rtl="0" eaLnBrk="1" latinLnBrk="0" hangingPunct="1">
        <a:lnSpc>
          <a:spcPct val="113000"/>
        </a:lnSpc>
        <a:spcBef>
          <a:spcPts val="1000"/>
        </a:spcBef>
        <a:buFontTx/>
        <a:buNone/>
        <a:defRPr sz="2000" kern="1200" spc="50">
          <a:solidFill>
            <a:schemeClr val="tx2"/>
          </a:solidFill>
          <a:latin typeface="+mn-lt"/>
          <a:ea typeface="+mn-ea"/>
          <a:cs typeface="+mn-cs"/>
        </a:defRPr>
      </a:lvl1pPr>
      <a:lvl2pPr marL="274320" indent="-228600" algn="l" defTabSz="914400" rtl="0" eaLnBrk="1" latinLnBrk="0" hangingPunct="1">
        <a:lnSpc>
          <a:spcPct val="113000"/>
        </a:lnSpc>
        <a:spcBef>
          <a:spcPts val="500"/>
        </a:spcBef>
        <a:buSzPct val="85000"/>
        <a:buFont typeface="Arial" panose="020B0604020202020204" pitchFamily="34" charset="0"/>
        <a:buChar char="•"/>
        <a:defRPr sz="1800" kern="1200" spc="50">
          <a:solidFill>
            <a:schemeClr val="tx2"/>
          </a:solidFill>
          <a:latin typeface="+mn-lt"/>
          <a:ea typeface="+mn-ea"/>
          <a:cs typeface="+mn-cs"/>
        </a:defRPr>
      </a:lvl2pPr>
      <a:lvl3pPr marL="274320" indent="0" algn="l" defTabSz="914400" rtl="0" eaLnBrk="1" latinLnBrk="0" hangingPunct="1">
        <a:lnSpc>
          <a:spcPct val="113000"/>
        </a:lnSpc>
        <a:spcBef>
          <a:spcPts val="500"/>
        </a:spcBef>
        <a:buFontTx/>
        <a:buNone/>
        <a:defRPr sz="1600" kern="1200" spc="50">
          <a:solidFill>
            <a:schemeClr val="tx2"/>
          </a:solidFill>
          <a:latin typeface="+mn-lt"/>
          <a:ea typeface="+mn-ea"/>
          <a:cs typeface="+mn-cs"/>
        </a:defRPr>
      </a:lvl3pPr>
      <a:lvl4pPr marL="548640" indent="-228600" algn="l" defTabSz="914400" rtl="0" eaLnBrk="1" latinLnBrk="0" hangingPunct="1">
        <a:lnSpc>
          <a:spcPct val="113000"/>
        </a:lnSpc>
        <a:spcBef>
          <a:spcPts val="500"/>
        </a:spcBef>
        <a:buFont typeface="Arial" panose="020B0604020202020204" pitchFamily="34" charset="0"/>
        <a:buChar char="•"/>
        <a:defRPr sz="1400" kern="1200" spc="50">
          <a:solidFill>
            <a:schemeClr val="tx2"/>
          </a:solidFill>
          <a:latin typeface="+mn-lt"/>
          <a:ea typeface="+mn-ea"/>
          <a:cs typeface="+mn-cs"/>
        </a:defRPr>
      </a:lvl4pPr>
      <a:lvl5pPr marL="548640" indent="0" algn="l" defTabSz="914400" rtl="0" eaLnBrk="1" latinLnBrk="0" hangingPunct="1">
        <a:lnSpc>
          <a:spcPct val="113000"/>
        </a:lnSpc>
        <a:spcBef>
          <a:spcPts val="500"/>
        </a:spcBef>
        <a:buFontTx/>
        <a:buNone/>
        <a:defRPr sz="1400" kern="1200" spc="5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animalcrossingwiki.de/acnh/katalog/kopfbedeckunge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descr="人, 屋内, 天井, 建物 が含まれている画像">
            <a:extLst>
              <a:ext uri="{FF2B5EF4-FFF2-40B4-BE49-F238E27FC236}">
                <a16:creationId xmlns:a16="http://schemas.microsoft.com/office/drawing/2014/main" id="{BE8B94B7-6321-9B67-F434-4DAABF6132C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rcRect t="11362" b="13638"/>
          <a:stretch/>
        </p:blipFill>
        <p:spPr>
          <a:xfrm>
            <a:off x="0" y="0"/>
            <a:ext cx="12191980" cy="6900242"/>
          </a:xfrm>
          <a:prstGeom prst="rect">
            <a:avLst/>
          </a:prstGeom>
        </p:spPr>
      </p:pic>
      <p:sp>
        <p:nvSpPr>
          <p:cNvPr id="12"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2637BD5-3C50-8AA6-F56D-443986029B4E}"/>
              </a:ext>
            </a:extLst>
          </p:cNvPr>
          <p:cNvSpPr>
            <a:spLocks noGrp="1"/>
          </p:cNvSpPr>
          <p:nvPr>
            <p:ph type="ctrTitle"/>
          </p:nvPr>
        </p:nvSpPr>
        <p:spPr>
          <a:xfrm>
            <a:off x="828639" y="2071798"/>
            <a:ext cx="4371164" cy="509137"/>
          </a:xfrm>
        </p:spPr>
        <p:txBody>
          <a:bodyPr>
            <a:normAutofit fontScale="90000"/>
          </a:bodyPr>
          <a:lstStyle/>
          <a:p>
            <a:r>
              <a:rPr kumimoji="1" lang="ja-JP" altLang="en-US" dirty="0">
                <a:latin typeface="ＭＳ 明朝" panose="02020609040205080304" pitchFamily="17" charset="-128"/>
                <a:ea typeface="ＭＳ 明朝" panose="02020609040205080304" pitchFamily="17" charset="-128"/>
              </a:rPr>
              <a:t>現在までのプロライブ</a:t>
            </a:r>
          </a:p>
        </p:txBody>
      </p:sp>
      <p:sp>
        <p:nvSpPr>
          <p:cNvPr id="3" name="字幕 2">
            <a:extLst>
              <a:ext uri="{FF2B5EF4-FFF2-40B4-BE49-F238E27FC236}">
                <a16:creationId xmlns:a16="http://schemas.microsoft.com/office/drawing/2014/main" id="{B936CAFE-A7C5-E852-1F3D-3912976A20FA}"/>
              </a:ext>
            </a:extLst>
          </p:cNvPr>
          <p:cNvSpPr>
            <a:spLocks noGrp="1"/>
          </p:cNvSpPr>
          <p:nvPr>
            <p:ph type="subTitle" idx="1"/>
          </p:nvPr>
        </p:nvSpPr>
        <p:spPr>
          <a:xfrm>
            <a:off x="1048561" y="4327781"/>
            <a:ext cx="3931321" cy="1033669"/>
          </a:xfrm>
        </p:spPr>
        <p:txBody>
          <a:bodyPr>
            <a:normAutofit/>
          </a:bodyPr>
          <a:lstStyle/>
          <a:p>
            <a:r>
              <a:rPr kumimoji="1" lang="ja-JP" altLang="en-US" dirty="0"/>
              <a:t>学生生活満喫編</a:t>
            </a:r>
          </a:p>
        </p:txBody>
      </p:sp>
      <p:grpSp>
        <p:nvGrpSpPr>
          <p:cNvPr id="14" name="Group 13">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15" name="Rectangle 14">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7408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A79669-85CF-4A8E-9B66-F63A5C5B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コンテンツ プレースホルダー 4" descr="ポーズをとっているスーツ姿の男性たち">
            <a:extLst>
              <a:ext uri="{FF2B5EF4-FFF2-40B4-BE49-F238E27FC236}">
                <a16:creationId xmlns:a16="http://schemas.microsoft.com/office/drawing/2014/main" id="{90BEF5AE-C9D2-5E83-8B73-F29D3010D829}"/>
              </a:ext>
            </a:extLst>
          </p:cNvPr>
          <p:cNvPicPr>
            <a:picLocks noGrp="1" noChangeAspect="1"/>
          </p:cNvPicPr>
          <p:nvPr>
            <p:ph idx="1"/>
          </p:nvPr>
        </p:nvPicPr>
        <p:blipFill rotWithShape="1">
          <a:blip r:embed="rId2">
            <a:alphaModFix amt="41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6" name="テキスト ボックス 5">
            <a:extLst>
              <a:ext uri="{FF2B5EF4-FFF2-40B4-BE49-F238E27FC236}">
                <a16:creationId xmlns:a16="http://schemas.microsoft.com/office/drawing/2014/main" id="{767579C4-5639-396D-72B0-F8A61402763A}"/>
              </a:ext>
            </a:extLst>
          </p:cNvPr>
          <p:cNvSpPr txBox="1"/>
          <p:nvPr/>
        </p:nvSpPr>
        <p:spPr>
          <a:xfrm>
            <a:off x="9345861" y="487682"/>
            <a:ext cx="738664" cy="618308"/>
          </a:xfrm>
          <a:prstGeom prst="rect">
            <a:avLst/>
          </a:prstGeom>
          <a:noFill/>
        </p:spPr>
        <p:txBody>
          <a:bodyPr vert="eaVert" wrap="square" rtlCol="0">
            <a:spAutoFit/>
          </a:bodyPr>
          <a:lstStyle/>
          <a:p>
            <a:r>
              <a:rPr kumimoji="1" lang="ja-JP" altLang="en-US" sz="3600" dirty="0">
                <a:solidFill>
                  <a:schemeClr val="bg1"/>
                </a:solidFill>
              </a:rPr>
              <a:t>～</a:t>
            </a:r>
          </a:p>
        </p:txBody>
      </p:sp>
      <p:pic>
        <p:nvPicPr>
          <p:cNvPr id="8" name="図 7" descr="アイコン が含まれている画像">
            <a:extLst>
              <a:ext uri="{FF2B5EF4-FFF2-40B4-BE49-F238E27FC236}">
                <a16:creationId xmlns:a16="http://schemas.microsoft.com/office/drawing/2014/main" id="{1E21F3B7-C04A-F1A9-8364-79EEC716490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33111" y="-167327"/>
            <a:ext cx="964163" cy="964163"/>
          </a:xfrm>
          <a:prstGeom prst="rect">
            <a:avLst/>
          </a:prstGeom>
        </p:spPr>
      </p:pic>
      <p:sp>
        <p:nvSpPr>
          <p:cNvPr id="11" name="テキスト ボックス 10">
            <a:extLst>
              <a:ext uri="{FF2B5EF4-FFF2-40B4-BE49-F238E27FC236}">
                <a16:creationId xmlns:a16="http://schemas.microsoft.com/office/drawing/2014/main" id="{92D840B5-9246-AF07-EABE-6592C3489B2D}"/>
              </a:ext>
            </a:extLst>
          </p:cNvPr>
          <p:cNvSpPr txBox="1"/>
          <p:nvPr/>
        </p:nvSpPr>
        <p:spPr>
          <a:xfrm>
            <a:off x="5561240" y="1105990"/>
            <a:ext cx="1069520" cy="769441"/>
          </a:xfrm>
          <a:prstGeom prst="rect">
            <a:avLst/>
          </a:prstGeom>
          <a:solidFill>
            <a:srgbClr val="F793DA">
              <a:alpha val="40000"/>
            </a:srgbClr>
          </a:solidFill>
        </p:spPr>
        <p:txBody>
          <a:bodyPr wrap="square" rtlCol="0">
            <a:spAutoFit/>
          </a:bodyPr>
          <a:lstStyle/>
          <a:p>
            <a:r>
              <a:rPr lang="en-US" altLang="ja-JP" sz="4400" dirty="0">
                <a:solidFill>
                  <a:schemeClr val="bg1"/>
                </a:solidFill>
                <a:latin typeface="ＭＳ 明朝" panose="02020609040205080304" pitchFamily="17" charset="-128"/>
                <a:ea typeface="ＭＳ 明朝" panose="02020609040205080304" pitchFamily="17" charset="-128"/>
              </a:rPr>
              <a:t>4</a:t>
            </a:r>
            <a:r>
              <a:rPr lang="ja-JP" altLang="en-US" sz="4400" dirty="0">
                <a:solidFill>
                  <a:schemeClr val="bg1"/>
                </a:solidFill>
                <a:latin typeface="ＭＳ 明朝" panose="02020609040205080304" pitchFamily="17" charset="-128"/>
                <a:ea typeface="ＭＳ 明朝" panose="02020609040205080304" pitchFamily="17" charset="-128"/>
              </a:rPr>
              <a:t>月</a:t>
            </a:r>
            <a:endParaRPr kumimoji="1" lang="ja-JP" altLang="en-US" sz="4400" dirty="0">
              <a:solidFill>
                <a:schemeClr val="bg1"/>
              </a:solidFill>
              <a:latin typeface="ＭＳ 明朝" panose="02020609040205080304" pitchFamily="17" charset="-128"/>
              <a:ea typeface="ＭＳ 明朝" panose="02020609040205080304" pitchFamily="17" charset="-128"/>
            </a:endParaRPr>
          </a:p>
        </p:txBody>
      </p:sp>
      <p:sp>
        <p:nvSpPr>
          <p:cNvPr id="13" name="テキスト ボックス 12">
            <a:extLst>
              <a:ext uri="{FF2B5EF4-FFF2-40B4-BE49-F238E27FC236}">
                <a16:creationId xmlns:a16="http://schemas.microsoft.com/office/drawing/2014/main" id="{659DA8D8-2783-0EB5-E745-8292AC40658F}"/>
              </a:ext>
            </a:extLst>
          </p:cNvPr>
          <p:cNvSpPr txBox="1"/>
          <p:nvPr/>
        </p:nvSpPr>
        <p:spPr>
          <a:xfrm>
            <a:off x="5123770" y="2659559"/>
            <a:ext cx="1944460" cy="769441"/>
          </a:xfrm>
          <a:prstGeom prst="rect">
            <a:avLst/>
          </a:prstGeom>
          <a:solidFill>
            <a:srgbClr val="F793DA">
              <a:alpha val="40000"/>
            </a:srgbClr>
          </a:solidFill>
        </p:spPr>
        <p:txBody>
          <a:bodyPr wrap="square" rtlCol="0">
            <a:spAutoFit/>
          </a:bodyPr>
          <a:lstStyle/>
          <a:p>
            <a:r>
              <a:rPr kumimoji="1" lang="ja-JP" altLang="en-US" sz="4400" dirty="0">
                <a:solidFill>
                  <a:schemeClr val="bg1"/>
                </a:solidFill>
                <a:latin typeface="ＭＳ 明朝" panose="02020609040205080304" pitchFamily="17" charset="-128"/>
                <a:ea typeface="ＭＳ 明朝" panose="02020609040205080304" pitchFamily="17" charset="-128"/>
              </a:rPr>
              <a:t>入学式</a:t>
            </a:r>
          </a:p>
        </p:txBody>
      </p:sp>
      <p:sp>
        <p:nvSpPr>
          <p:cNvPr id="15" name="楕円 14">
            <a:extLst>
              <a:ext uri="{FF2B5EF4-FFF2-40B4-BE49-F238E27FC236}">
                <a16:creationId xmlns:a16="http://schemas.microsoft.com/office/drawing/2014/main" id="{3039AD95-F277-0348-B3F1-A7F1C265968D}"/>
              </a:ext>
            </a:extLst>
          </p:cNvPr>
          <p:cNvSpPr/>
          <p:nvPr/>
        </p:nvSpPr>
        <p:spPr>
          <a:xfrm>
            <a:off x="9953611" y="314754"/>
            <a:ext cx="2194751" cy="1150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FAF7ECFE-E45C-0A2A-108C-060094E73CBE}"/>
              </a:ext>
            </a:extLst>
          </p:cNvPr>
          <p:cNvSpPr txBox="1"/>
          <p:nvPr/>
        </p:nvSpPr>
        <p:spPr>
          <a:xfrm>
            <a:off x="10350262" y="736658"/>
            <a:ext cx="1409700" cy="369332"/>
          </a:xfrm>
          <a:prstGeom prst="rect">
            <a:avLst/>
          </a:prstGeom>
          <a:noFill/>
        </p:spPr>
        <p:txBody>
          <a:bodyPr wrap="square" rtlCol="0">
            <a:spAutoFit/>
          </a:bodyPr>
          <a:lstStyle/>
          <a:p>
            <a:r>
              <a:rPr kumimoji="1" lang="ja-JP" altLang="en-US" dirty="0">
                <a:solidFill>
                  <a:schemeClr val="bg1"/>
                </a:solidFill>
                <a:latin typeface="ＭＳ 明朝" panose="02020609040205080304" pitchFamily="17" charset="-128"/>
                <a:ea typeface="ＭＳ 明朝" panose="02020609040205080304" pitchFamily="17" charset="-128"/>
              </a:rPr>
              <a:t>緊張で死ぬ</a:t>
            </a:r>
          </a:p>
        </p:txBody>
      </p:sp>
      <p:sp>
        <p:nvSpPr>
          <p:cNvPr id="17" name="テキスト ボックス 16">
            <a:extLst>
              <a:ext uri="{FF2B5EF4-FFF2-40B4-BE49-F238E27FC236}">
                <a16:creationId xmlns:a16="http://schemas.microsoft.com/office/drawing/2014/main" id="{D439C900-479F-5B0D-BCFA-3731C5D02834}"/>
              </a:ext>
            </a:extLst>
          </p:cNvPr>
          <p:cNvSpPr txBox="1"/>
          <p:nvPr/>
        </p:nvSpPr>
        <p:spPr>
          <a:xfrm>
            <a:off x="2843212" y="4558257"/>
            <a:ext cx="6505575" cy="646331"/>
          </a:xfrm>
          <a:prstGeom prst="rect">
            <a:avLst/>
          </a:prstGeom>
          <a:solidFill>
            <a:srgbClr val="F793DA">
              <a:alpha val="30000"/>
            </a:srgbClr>
          </a:solidFill>
        </p:spPr>
        <p:txBody>
          <a:bodyPr wrap="square" rtlCol="0">
            <a:spAutoFit/>
          </a:bodyPr>
          <a:lstStyle/>
          <a:p>
            <a:pPr algn="ctr"/>
            <a:r>
              <a:rPr kumimoji="1" lang="ja-JP" altLang="en-US" sz="3600" dirty="0">
                <a:solidFill>
                  <a:schemeClr val="bg1"/>
                </a:solidFill>
                <a:latin typeface="ＭＳ 明朝" panose="02020609040205080304" pitchFamily="17" charset="-128"/>
                <a:ea typeface="ＭＳ 明朝" panose="02020609040205080304" pitchFamily="17" charset="-128"/>
              </a:rPr>
              <a:t>すべてはここから始まった</a:t>
            </a:r>
          </a:p>
        </p:txBody>
      </p:sp>
    </p:spTree>
    <p:extLst>
      <p:ext uri="{BB962C8B-B14F-4D97-AF65-F5344CB8AC3E}">
        <p14:creationId xmlns:p14="http://schemas.microsoft.com/office/powerpoint/2010/main" val="27648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A79669-85CF-4A8E-9B66-F63A5C5B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コンテンツ プレースホルダー 4" descr="ポーズをとっているスーツ姿の男性たち">
            <a:extLst>
              <a:ext uri="{FF2B5EF4-FFF2-40B4-BE49-F238E27FC236}">
                <a16:creationId xmlns:a16="http://schemas.microsoft.com/office/drawing/2014/main" id="{90BEF5AE-C9D2-5E83-8B73-F29D3010D829}"/>
              </a:ext>
            </a:extLst>
          </p:cNvPr>
          <p:cNvPicPr>
            <a:picLocks noGrp="1" noChangeAspect="1"/>
          </p:cNvPicPr>
          <p:nvPr>
            <p:ph idx="1"/>
          </p:nvPr>
        </p:nvPicPr>
        <p:blipFill rotWithShape="1">
          <a:blip r:embed="rId2">
            <a:alphaModFix amt="41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1" name="テキスト ボックス 10">
            <a:extLst>
              <a:ext uri="{FF2B5EF4-FFF2-40B4-BE49-F238E27FC236}">
                <a16:creationId xmlns:a16="http://schemas.microsoft.com/office/drawing/2014/main" id="{92D840B5-9246-AF07-EABE-6592C3489B2D}"/>
              </a:ext>
            </a:extLst>
          </p:cNvPr>
          <p:cNvSpPr txBox="1"/>
          <p:nvPr/>
        </p:nvSpPr>
        <p:spPr>
          <a:xfrm>
            <a:off x="5561240" y="1105990"/>
            <a:ext cx="1069520" cy="769441"/>
          </a:xfrm>
          <a:prstGeom prst="rect">
            <a:avLst/>
          </a:prstGeom>
          <a:solidFill>
            <a:srgbClr val="F793DA">
              <a:alpha val="40000"/>
            </a:srgbClr>
          </a:solidFill>
        </p:spPr>
        <p:txBody>
          <a:bodyPr wrap="square" rtlCol="0">
            <a:spAutoFit/>
          </a:bodyPr>
          <a:lstStyle/>
          <a:p>
            <a:r>
              <a:rPr kumimoji="1" lang="en-US" altLang="ja-JP" sz="4400" dirty="0">
                <a:solidFill>
                  <a:schemeClr val="bg1"/>
                </a:solidFill>
                <a:latin typeface="ＭＳ 明朝" panose="02020609040205080304" pitchFamily="17" charset="-128"/>
                <a:ea typeface="ＭＳ 明朝" panose="02020609040205080304" pitchFamily="17" charset="-128"/>
              </a:rPr>
              <a:t>5</a:t>
            </a:r>
            <a:r>
              <a:rPr kumimoji="1" lang="ja-JP" altLang="en-US" sz="4400" dirty="0">
                <a:solidFill>
                  <a:schemeClr val="bg1"/>
                </a:solidFill>
                <a:latin typeface="ＭＳ 明朝" panose="02020609040205080304" pitchFamily="17" charset="-128"/>
                <a:ea typeface="ＭＳ 明朝" panose="02020609040205080304" pitchFamily="17" charset="-128"/>
              </a:rPr>
              <a:t>月</a:t>
            </a:r>
          </a:p>
        </p:txBody>
      </p:sp>
      <p:sp>
        <p:nvSpPr>
          <p:cNvPr id="13" name="テキスト ボックス 12">
            <a:extLst>
              <a:ext uri="{FF2B5EF4-FFF2-40B4-BE49-F238E27FC236}">
                <a16:creationId xmlns:a16="http://schemas.microsoft.com/office/drawing/2014/main" id="{659DA8D8-2783-0EB5-E745-8292AC40658F}"/>
              </a:ext>
            </a:extLst>
          </p:cNvPr>
          <p:cNvSpPr txBox="1"/>
          <p:nvPr/>
        </p:nvSpPr>
        <p:spPr>
          <a:xfrm>
            <a:off x="3984953" y="2659559"/>
            <a:ext cx="4222091" cy="769441"/>
          </a:xfrm>
          <a:prstGeom prst="rect">
            <a:avLst/>
          </a:prstGeom>
          <a:solidFill>
            <a:srgbClr val="F793DA">
              <a:alpha val="40000"/>
            </a:srgbClr>
          </a:solidFill>
        </p:spPr>
        <p:txBody>
          <a:bodyPr wrap="square" rtlCol="0">
            <a:spAutoFit/>
          </a:bodyPr>
          <a:lstStyle/>
          <a:p>
            <a:r>
              <a:rPr lang="ja-JP" altLang="en-US" sz="4400" dirty="0">
                <a:solidFill>
                  <a:schemeClr val="bg1"/>
                </a:solidFill>
                <a:latin typeface="ＭＳ 明朝" panose="02020609040205080304" pitchFamily="17" charset="-128"/>
                <a:ea typeface="ＭＳ 明朝" panose="02020609040205080304" pitchFamily="17" charset="-128"/>
              </a:rPr>
              <a:t>入学して１か月</a:t>
            </a:r>
            <a:endParaRPr kumimoji="1" lang="ja-JP" altLang="en-US" sz="4400" dirty="0">
              <a:solidFill>
                <a:schemeClr val="bg1"/>
              </a:solidFill>
              <a:latin typeface="ＭＳ 明朝" panose="02020609040205080304" pitchFamily="17" charset="-128"/>
              <a:ea typeface="ＭＳ 明朝" panose="02020609040205080304" pitchFamily="17" charset="-128"/>
            </a:endParaRPr>
          </a:p>
        </p:txBody>
      </p:sp>
      <p:sp>
        <p:nvSpPr>
          <p:cNvPr id="15" name="楕円 14">
            <a:extLst>
              <a:ext uri="{FF2B5EF4-FFF2-40B4-BE49-F238E27FC236}">
                <a16:creationId xmlns:a16="http://schemas.microsoft.com/office/drawing/2014/main" id="{3039AD95-F277-0348-B3F1-A7F1C265968D}"/>
              </a:ext>
            </a:extLst>
          </p:cNvPr>
          <p:cNvSpPr/>
          <p:nvPr/>
        </p:nvSpPr>
        <p:spPr>
          <a:xfrm>
            <a:off x="9953611" y="314754"/>
            <a:ext cx="2194751" cy="1150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FAF7ECFE-E45C-0A2A-108C-060094E73CBE}"/>
              </a:ext>
            </a:extLst>
          </p:cNvPr>
          <p:cNvSpPr txBox="1"/>
          <p:nvPr/>
        </p:nvSpPr>
        <p:spPr>
          <a:xfrm>
            <a:off x="10350262" y="736658"/>
            <a:ext cx="1409700" cy="369332"/>
          </a:xfrm>
          <a:prstGeom prst="rect">
            <a:avLst/>
          </a:prstGeom>
          <a:noFill/>
        </p:spPr>
        <p:txBody>
          <a:bodyPr wrap="square" rtlCol="0">
            <a:spAutoFit/>
          </a:bodyPr>
          <a:lstStyle/>
          <a:p>
            <a:r>
              <a:rPr lang="ja-JP" altLang="en-US" dirty="0">
                <a:solidFill>
                  <a:schemeClr val="bg1"/>
                </a:solidFill>
                <a:latin typeface="ＭＳ 明朝" panose="02020609040205080304" pitchFamily="17" charset="-128"/>
                <a:ea typeface="ＭＳ 明朝" panose="02020609040205080304" pitchFamily="17" charset="-128"/>
              </a:rPr>
              <a:t>ここが好き</a:t>
            </a:r>
            <a:endParaRPr kumimoji="1" lang="ja-JP" altLang="en-US" dirty="0">
              <a:solidFill>
                <a:schemeClr val="bg1"/>
              </a:solidFill>
              <a:latin typeface="ＭＳ 明朝" panose="02020609040205080304" pitchFamily="17" charset="-128"/>
              <a:ea typeface="ＭＳ 明朝" panose="02020609040205080304" pitchFamily="17" charset="-128"/>
            </a:endParaRPr>
          </a:p>
        </p:txBody>
      </p:sp>
      <p:sp>
        <p:nvSpPr>
          <p:cNvPr id="17" name="テキスト ボックス 16">
            <a:extLst>
              <a:ext uri="{FF2B5EF4-FFF2-40B4-BE49-F238E27FC236}">
                <a16:creationId xmlns:a16="http://schemas.microsoft.com/office/drawing/2014/main" id="{D439C900-479F-5B0D-BCFA-3731C5D02834}"/>
              </a:ext>
            </a:extLst>
          </p:cNvPr>
          <p:cNvSpPr txBox="1"/>
          <p:nvPr/>
        </p:nvSpPr>
        <p:spPr>
          <a:xfrm>
            <a:off x="2840286" y="3989338"/>
            <a:ext cx="6505575" cy="2308324"/>
          </a:xfrm>
          <a:prstGeom prst="rect">
            <a:avLst/>
          </a:prstGeom>
          <a:solidFill>
            <a:srgbClr val="F793DA">
              <a:alpha val="30000"/>
            </a:srgbClr>
          </a:solidFill>
        </p:spPr>
        <p:txBody>
          <a:bodyPr wrap="square" rtlCol="0">
            <a:spAutoFit/>
          </a:bodyPr>
          <a:lstStyle/>
          <a:p>
            <a:pPr algn="ctr"/>
            <a:r>
              <a:rPr kumimoji="1" lang="ja-JP" altLang="en-US" sz="3600" dirty="0">
                <a:solidFill>
                  <a:schemeClr val="bg1"/>
                </a:solidFill>
                <a:latin typeface="ＭＳ 明朝" panose="02020609040205080304" pitchFamily="17" charset="-128"/>
                <a:ea typeface="ＭＳ 明朝" panose="02020609040205080304" pitchFamily="17" charset="-128"/>
              </a:rPr>
              <a:t>授業が始まって先生たちの面白い一面を知れる月になった。</a:t>
            </a:r>
            <a:endParaRPr kumimoji="1" lang="en-US" altLang="ja-JP" sz="3600" dirty="0">
              <a:solidFill>
                <a:schemeClr val="bg1"/>
              </a:solidFill>
              <a:latin typeface="ＭＳ 明朝" panose="02020609040205080304" pitchFamily="17" charset="-128"/>
              <a:ea typeface="ＭＳ 明朝" panose="02020609040205080304" pitchFamily="17" charset="-128"/>
            </a:endParaRPr>
          </a:p>
          <a:p>
            <a:pPr algn="ctr"/>
            <a:r>
              <a:rPr lang="ja-JP" altLang="en-US" sz="3600" dirty="0">
                <a:solidFill>
                  <a:schemeClr val="bg1"/>
                </a:solidFill>
                <a:latin typeface="ＭＳ 明朝" panose="02020609040205080304" pitchFamily="17" charset="-128"/>
                <a:ea typeface="ＭＳ 明朝" panose="02020609040205080304" pitchFamily="17" charset="-128"/>
              </a:rPr>
              <a:t>担任のまこぴーは</a:t>
            </a:r>
            <a:endParaRPr lang="en-US" altLang="ja-JP" sz="3600" dirty="0">
              <a:solidFill>
                <a:schemeClr val="bg1"/>
              </a:solidFill>
              <a:latin typeface="ＭＳ 明朝" panose="02020609040205080304" pitchFamily="17" charset="-128"/>
              <a:ea typeface="ＭＳ 明朝" panose="02020609040205080304" pitchFamily="17" charset="-128"/>
            </a:endParaRPr>
          </a:p>
          <a:p>
            <a:pPr algn="ctr"/>
            <a:r>
              <a:rPr kumimoji="1" lang="ja-JP" altLang="en-US" sz="3600" dirty="0">
                <a:solidFill>
                  <a:schemeClr val="bg1"/>
                </a:solidFill>
                <a:latin typeface="ＭＳ 明朝" panose="02020609040205080304" pitchFamily="17" charset="-128"/>
                <a:ea typeface="ＭＳ 明朝" panose="02020609040205080304" pitchFamily="17" charset="-128"/>
              </a:rPr>
              <a:t>究極で完璧のティーチャー</a:t>
            </a:r>
          </a:p>
        </p:txBody>
      </p:sp>
    </p:spTree>
    <p:extLst>
      <p:ext uri="{BB962C8B-B14F-4D97-AF65-F5344CB8AC3E}">
        <p14:creationId xmlns:p14="http://schemas.microsoft.com/office/powerpoint/2010/main" val="2613159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159026"/>
            <a:ext cx="5938866"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60629D5-94AC-0CFF-665F-56D17126D5CE}"/>
              </a:ext>
            </a:extLst>
          </p:cNvPr>
          <p:cNvSpPr>
            <a:spLocks noGrp="1"/>
          </p:cNvSpPr>
          <p:nvPr>
            <p:ph type="title"/>
          </p:nvPr>
        </p:nvSpPr>
        <p:spPr>
          <a:xfrm>
            <a:off x="6759295" y="1066801"/>
            <a:ext cx="4612277" cy="2077328"/>
          </a:xfrm>
        </p:spPr>
        <p:txBody>
          <a:bodyPr vert="horz" lIns="91440" tIns="45720" rIns="91440" bIns="45720" rtlCol="0" anchor="b">
            <a:normAutofit/>
          </a:bodyPr>
          <a:lstStyle/>
          <a:p>
            <a:pPr algn="ctr">
              <a:lnSpc>
                <a:spcPct val="110000"/>
              </a:lnSpc>
            </a:pPr>
            <a:r>
              <a:rPr kumimoji="1" lang="ja-JP" altLang="en-US" sz="2800" kern="1200" cap="all" spc="390" baseline="0" dirty="0">
                <a:solidFill>
                  <a:schemeClr val="tx2"/>
                </a:solidFill>
                <a:latin typeface="+mj-lt"/>
                <a:ea typeface="+mj-ea"/>
                <a:cs typeface="+mj-cs"/>
              </a:rPr>
              <a:t>学校での生活</a:t>
            </a:r>
          </a:p>
        </p:txBody>
      </p:sp>
      <p:pic>
        <p:nvPicPr>
          <p:cNvPr id="7" name="Graphic 6" descr="校舎">
            <a:extLst>
              <a:ext uri="{FF2B5EF4-FFF2-40B4-BE49-F238E27FC236}">
                <a16:creationId xmlns:a16="http://schemas.microsoft.com/office/drawing/2014/main" id="{2DCA5B65-7E54-04B1-055B-7329A658F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434" y="927547"/>
            <a:ext cx="5011133" cy="5011133"/>
          </a:xfrm>
          <a:prstGeom prst="rect">
            <a:avLst/>
          </a:prstGeom>
        </p:spPr>
      </p:pic>
      <p:grpSp>
        <p:nvGrpSpPr>
          <p:cNvPr id="21" name="Group 20">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31691" y="4237480"/>
            <a:ext cx="867485" cy="115439"/>
            <a:chOff x="8910933" y="1861308"/>
            <a:chExt cx="867485" cy="115439"/>
          </a:xfrm>
        </p:grpSpPr>
        <p:sp>
          <p:nvSpPr>
            <p:cNvPr id="22" name="Rectangle 21">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331A962B-F1F8-D455-2686-7BBF58195D89}"/>
              </a:ext>
            </a:extLst>
          </p:cNvPr>
          <p:cNvSpPr txBox="1"/>
          <p:nvPr/>
        </p:nvSpPr>
        <p:spPr>
          <a:xfrm>
            <a:off x="6457950" y="4772025"/>
            <a:ext cx="5429250" cy="1477328"/>
          </a:xfrm>
          <a:prstGeom prst="rect">
            <a:avLst/>
          </a:prstGeom>
          <a:noFill/>
        </p:spPr>
        <p:txBody>
          <a:bodyPr wrap="square" rtlCol="0">
            <a:spAutoFit/>
          </a:bodyPr>
          <a:lstStyle/>
          <a:p>
            <a:r>
              <a:rPr kumimoji="1" lang="ja-JP" altLang="en-US" dirty="0"/>
              <a:t>クラス全員の自己紹介を互いがすることで新しい仲間ができ共通の好きなものを知りクラス全員が友達になれた。</a:t>
            </a:r>
            <a:endParaRPr kumimoji="1" lang="en-US" altLang="ja-JP" dirty="0"/>
          </a:p>
          <a:p>
            <a:r>
              <a:rPr lang="ja-JP" altLang="en-US" dirty="0"/>
              <a:t>授業は先生一人一人に個性とユーモアがあって毎日新しい学びと笑いを取り入れています</a:t>
            </a:r>
            <a:endParaRPr kumimoji="1" lang="ja-JP" altLang="en-US" dirty="0"/>
          </a:p>
        </p:txBody>
      </p:sp>
    </p:spTree>
    <p:extLst>
      <p:ext uri="{BB962C8B-B14F-4D97-AF65-F5344CB8AC3E}">
        <p14:creationId xmlns:p14="http://schemas.microsoft.com/office/powerpoint/2010/main" val="135187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3"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6" name="Rectangle 1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ゴールのリングに落下するバスケットボール">
            <a:extLst>
              <a:ext uri="{FF2B5EF4-FFF2-40B4-BE49-F238E27FC236}">
                <a16:creationId xmlns:a16="http://schemas.microsoft.com/office/drawing/2014/main" id="{D0A2DC22-4C1B-A3BE-06D5-73B58821F433}"/>
              </a:ext>
            </a:extLst>
          </p:cNvPr>
          <p:cNvPicPr>
            <a:picLocks noChangeAspect="1"/>
          </p:cNvPicPr>
          <p:nvPr/>
        </p:nvPicPr>
        <p:blipFill rotWithShape="1">
          <a:blip r:embed="rId2">
            <a:alphaModFix/>
          </a:blip>
          <a:srcRect t="11940" b="3790"/>
          <a:stretch/>
        </p:blipFill>
        <p:spPr>
          <a:xfrm>
            <a:off x="-1" y="10"/>
            <a:ext cx="12192000" cy="6857989"/>
          </a:xfrm>
          <a:prstGeom prst="rect">
            <a:avLst/>
          </a:prstGeom>
        </p:spPr>
      </p:pic>
      <p:sp>
        <p:nvSpPr>
          <p:cNvPr id="18" name="Rectangle 17">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0225B5C-DDF3-F129-E760-60E5936FA5DD}"/>
              </a:ext>
            </a:extLst>
          </p:cNvPr>
          <p:cNvSpPr>
            <a:spLocks noGrp="1"/>
          </p:cNvSpPr>
          <p:nvPr>
            <p:ph type="title"/>
          </p:nvPr>
        </p:nvSpPr>
        <p:spPr>
          <a:xfrm>
            <a:off x="1066800" y="723900"/>
            <a:ext cx="10058399" cy="962026"/>
          </a:xfrm>
        </p:spPr>
        <p:txBody>
          <a:bodyPr vert="horz" lIns="91440" tIns="45720" rIns="91440" bIns="45720" rtlCol="0" anchor="b">
            <a:normAutofit/>
          </a:bodyPr>
          <a:lstStyle/>
          <a:p>
            <a:pPr algn="ctr">
              <a:lnSpc>
                <a:spcPct val="110000"/>
              </a:lnSpc>
            </a:pPr>
            <a:r>
              <a:rPr kumimoji="1" lang="ja-JP" altLang="en-US" sz="2800" kern="1200" cap="all" spc="390" baseline="0" dirty="0">
                <a:solidFill>
                  <a:srgbClr val="FFFFFF"/>
                </a:solidFill>
                <a:latin typeface="+mj-lt"/>
                <a:ea typeface="+mj-ea"/>
                <a:cs typeface="+mj-cs"/>
              </a:rPr>
              <a:t>学校外でも遊ぶ大切な親友</a:t>
            </a:r>
          </a:p>
        </p:txBody>
      </p:sp>
      <p:sp>
        <p:nvSpPr>
          <p:cNvPr id="6" name="正方形/長方形 5">
            <a:extLst>
              <a:ext uri="{FF2B5EF4-FFF2-40B4-BE49-F238E27FC236}">
                <a16:creationId xmlns:a16="http://schemas.microsoft.com/office/drawing/2014/main" id="{54D2FDD6-E337-A9B7-8B8F-D063B4745FD7}"/>
              </a:ext>
            </a:extLst>
          </p:cNvPr>
          <p:cNvSpPr/>
          <p:nvPr/>
        </p:nvSpPr>
        <p:spPr>
          <a:xfrm>
            <a:off x="2505075" y="2171700"/>
            <a:ext cx="7181850" cy="4143375"/>
          </a:xfrm>
          <a:prstGeom prst="rect">
            <a:avLst/>
          </a:prstGeom>
          <a:solidFill>
            <a:schemeClr val="accent4">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58EE531-5C01-934F-3958-E3FA1CEC43BD}"/>
              </a:ext>
            </a:extLst>
          </p:cNvPr>
          <p:cNvSpPr txBox="1"/>
          <p:nvPr/>
        </p:nvSpPr>
        <p:spPr>
          <a:xfrm>
            <a:off x="4622813" y="2646991"/>
            <a:ext cx="3813860" cy="3139321"/>
          </a:xfrm>
          <a:prstGeom prst="rect">
            <a:avLst/>
          </a:prstGeom>
          <a:noFill/>
        </p:spPr>
        <p:txBody>
          <a:bodyPr wrap="square" rtlCol="0">
            <a:spAutoFit/>
          </a:bodyPr>
          <a:lstStyle/>
          <a:p>
            <a:r>
              <a:rPr lang="ja-JP" altLang="en-US" b="1" i="0" dirty="0">
                <a:solidFill>
                  <a:schemeClr val="bg1"/>
                </a:solidFill>
                <a:effectLst/>
                <a:latin typeface="ＭＳ 明朝" panose="02020609040205080304" pitchFamily="17" charset="-128"/>
                <a:ea typeface="ＭＳ 明朝" panose="02020609040205080304" pitchFamily="17" charset="-128"/>
              </a:rPr>
              <a:t>坪井　勇樹　愛称</a:t>
            </a:r>
            <a:r>
              <a:rPr lang="en-US" altLang="ja-JP" b="1" i="0" dirty="0">
                <a:solidFill>
                  <a:schemeClr val="bg1"/>
                </a:solidFill>
                <a:effectLst/>
                <a:latin typeface="ＭＳ 明朝" panose="02020609040205080304" pitchFamily="17" charset="-128"/>
                <a:ea typeface="ＭＳ 明朝" panose="02020609040205080304" pitchFamily="17" charset="-128"/>
              </a:rPr>
              <a:t>:</a:t>
            </a:r>
            <a:r>
              <a:rPr lang="ja-JP" altLang="en-US" b="1" i="0" dirty="0">
                <a:solidFill>
                  <a:schemeClr val="bg1"/>
                </a:solidFill>
                <a:effectLst/>
                <a:latin typeface="ＭＳ 明朝" panose="02020609040205080304" pitchFamily="17" charset="-128"/>
                <a:ea typeface="ＭＳ 明朝" panose="02020609040205080304" pitchFamily="17" charset="-128"/>
              </a:rPr>
              <a:t>ぼいぼい</a:t>
            </a:r>
            <a:endParaRPr lang="en-US" altLang="ja-JP" b="1" i="0" dirty="0">
              <a:solidFill>
                <a:schemeClr val="bg1"/>
              </a:solidFill>
              <a:effectLst/>
              <a:latin typeface="ＭＳ 明朝" panose="02020609040205080304" pitchFamily="17" charset="-128"/>
              <a:ea typeface="ＭＳ 明朝" panose="02020609040205080304" pitchFamily="17" charset="-128"/>
            </a:endParaRPr>
          </a:p>
          <a:p>
            <a:endParaRPr lang="en-US" altLang="ja-JP" b="1" dirty="0">
              <a:solidFill>
                <a:schemeClr val="bg1"/>
              </a:solidFill>
              <a:latin typeface="ＭＳ 明朝" panose="02020609040205080304" pitchFamily="17" charset="-128"/>
              <a:ea typeface="ＭＳ 明朝" panose="02020609040205080304" pitchFamily="17" charset="-128"/>
            </a:endParaRPr>
          </a:p>
          <a:p>
            <a:r>
              <a:rPr lang="ja-JP" altLang="en-US" b="1" i="0" dirty="0">
                <a:solidFill>
                  <a:schemeClr val="bg1"/>
                </a:solidFill>
                <a:effectLst/>
                <a:latin typeface="ＭＳ 明朝" panose="02020609040205080304" pitchFamily="17" charset="-128"/>
                <a:ea typeface="ＭＳ 明朝" panose="02020609040205080304" pitchFamily="17" charset="-128"/>
              </a:rPr>
              <a:t>吉野　耕平　愛称</a:t>
            </a:r>
            <a:r>
              <a:rPr lang="en-US" altLang="ja-JP" b="1" i="0" dirty="0">
                <a:solidFill>
                  <a:schemeClr val="bg1"/>
                </a:solidFill>
                <a:effectLst/>
                <a:latin typeface="ＭＳ 明朝" panose="02020609040205080304" pitchFamily="17" charset="-128"/>
                <a:ea typeface="ＭＳ 明朝" panose="02020609040205080304" pitchFamily="17" charset="-128"/>
              </a:rPr>
              <a:t>:</a:t>
            </a:r>
            <a:r>
              <a:rPr lang="ja-JP" altLang="en-US" b="1" i="0" dirty="0">
                <a:solidFill>
                  <a:schemeClr val="bg1"/>
                </a:solidFill>
                <a:effectLst/>
                <a:latin typeface="ＭＳ 明朝" panose="02020609040205080304" pitchFamily="17" charset="-128"/>
                <a:ea typeface="ＭＳ 明朝" panose="02020609040205080304" pitchFamily="17" charset="-128"/>
              </a:rPr>
              <a:t>よしよし</a:t>
            </a:r>
          </a:p>
          <a:p>
            <a:endParaRPr lang="en-US" altLang="ja-JP" b="1" i="0" dirty="0">
              <a:solidFill>
                <a:schemeClr val="bg1"/>
              </a:solidFill>
              <a:effectLst/>
              <a:latin typeface="ＭＳ 明朝" panose="02020609040205080304" pitchFamily="17" charset="-128"/>
              <a:ea typeface="ＭＳ 明朝" panose="02020609040205080304" pitchFamily="17" charset="-128"/>
            </a:endParaRPr>
          </a:p>
          <a:p>
            <a:r>
              <a:rPr lang="ja-JP" altLang="en-US" b="1" i="0" dirty="0">
                <a:solidFill>
                  <a:schemeClr val="bg1"/>
                </a:solidFill>
                <a:effectLst/>
                <a:latin typeface="ＭＳ 明朝" panose="02020609040205080304" pitchFamily="17" charset="-128"/>
                <a:ea typeface="ＭＳ 明朝" panose="02020609040205080304" pitchFamily="17" charset="-128"/>
              </a:rPr>
              <a:t>黒川　美裕　愛称</a:t>
            </a:r>
            <a:r>
              <a:rPr lang="en-US" altLang="ja-JP" b="1" i="0" dirty="0">
                <a:solidFill>
                  <a:schemeClr val="bg1"/>
                </a:solidFill>
                <a:effectLst/>
                <a:latin typeface="ＭＳ 明朝" panose="02020609040205080304" pitchFamily="17" charset="-128"/>
                <a:ea typeface="ＭＳ 明朝" panose="02020609040205080304" pitchFamily="17" charset="-128"/>
              </a:rPr>
              <a:t>:</a:t>
            </a:r>
            <a:r>
              <a:rPr lang="ja-JP" altLang="en-US" b="1" dirty="0">
                <a:solidFill>
                  <a:schemeClr val="bg1"/>
                </a:solidFill>
                <a:latin typeface="ＭＳ 明朝" panose="02020609040205080304" pitchFamily="17" charset="-128"/>
                <a:ea typeface="ＭＳ 明朝" panose="02020609040205080304" pitchFamily="17" charset="-128"/>
              </a:rPr>
              <a:t>くろかわ</a:t>
            </a:r>
            <a:endParaRPr lang="ja-JP" altLang="en-US" b="1" i="0" dirty="0">
              <a:solidFill>
                <a:schemeClr val="bg1"/>
              </a:solidFill>
              <a:effectLst/>
              <a:latin typeface="ＭＳ 明朝" panose="02020609040205080304" pitchFamily="17" charset="-128"/>
              <a:ea typeface="ＭＳ 明朝" panose="02020609040205080304" pitchFamily="17" charset="-128"/>
            </a:endParaRPr>
          </a:p>
          <a:p>
            <a:endParaRPr lang="en-US" altLang="ja-JP" b="1" i="0" dirty="0">
              <a:solidFill>
                <a:schemeClr val="bg1"/>
              </a:solidFill>
              <a:effectLst/>
              <a:latin typeface="ＭＳ 明朝" panose="02020609040205080304" pitchFamily="17" charset="-128"/>
              <a:ea typeface="ＭＳ 明朝" panose="02020609040205080304" pitchFamily="17" charset="-128"/>
            </a:endParaRPr>
          </a:p>
          <a:p>
            <a:r>
              <a:rPr lang="ja-JP" altLang="en-US" b="1" dirty="0">
                <a:solidFill>
                  <a:schemeClr val="bg1"/>
                </a:solidFill>
                <a:latin typeface="ＭＳ 明朝" panose="02020609040205080304" pitchFamily="17" charset="-128"/>
                <a:ea typeface="ＭＳ 明朝" panose="02020609040205080304" pitchFamily="17" charset="-128"/>
              </a:rPr>
              <a:t>ヨン　ジジュン　愛称</a:t>
            </a:r>
            <a:r>
              <a:rPr lang="en-US" altLang="ja-JP" b="1" dirty="0">
                <a:solidFill>
                  <a:schemeClr val="bg1"/>
                </a:solidFill>
                <a:latin typeface="ＭＳ 明朝" panose="02020609040205080304" pitchFamily="17" charset="-128"/>
                <a:ea typeface="ＭＳ 明朝" panose="02020609040205080304" pitchFamily="17" charset="-128"/>
              </a:rPr>
              <a:t>:</a:t>
            </a:r>
            <a:r>
              <a:rPr lang="ja-JP" altLang="en-US" b="1" dirty="0">
                <a:solidFill>
                  <a:schemeClr val="bg1"/>
                </a:solidFill>
                <a:latin typeface="ＭＳ 明朝" panose="02020609040205080304" pitchFamily="17" charset="-128"/>
                <a:ea typeface="ＭＳ 明朝" panose="02020609040205080304" pitchFamily="17" charset="-128"/>
              </a:rPr>
              <a:t>ジジュン</a:t>
            </a:r>
            <a:endParaRPr lang="en-US" altLang="ja-JP" b="1" dirty="0">
              <a:solidFill>
                <a:schemeClr val="bg1"/>
              </a:solidFill>
              <a:latin typeface="ＭＳ 明朝" panose="02020609040205080304" pitchFamily="17" charset="-128"/>
              <a:ea typeface="ＭＳ 明朝" panose="02020609040205080304" pitchFamily="17" charset="-128"/>
            </a:endParaRPr>
          </a:p>
          <a:p>
            <a:endParaRPr lang="en-US" altLang="ja-JP" b="1" i="0" dirty="0">
              <a:solidFill>
                <a:schemeClr val="bg1"/>
              </a:solidFill>
              <a:effectLst/>
              <a:latin typeface="ＭＳ 明朝" panose="02020609040205080304" pitchFamily="17" charset="-128"/>
              <a:ea typeface="ＭＳ 明朝" panose="02020609040205080304" pitchFamily="17" charset="-128"/>
            </a:endParaRPr>
          </a:p>
          <a:p>
            <a:r>
              <a:rPr lang="ja-JP" altLang="en-US" b="1" dirty="0">
                <a:solidFill>
                  <a:schemeClr val="bg1"/>
                </a:solidFill>
                <a:latin typeface="ＭＳ 明朝" panose="02020609040205080304" pitchFamily="17" charset="-128"/>
                <a:ea typeface="ＭＳ 明朝" panose="02020609040205080304" pitchFamily="17" charset="-128"/>
              </a:rPr>
              <a:t>ソン　ユジョン　愛称</a:t>
            </a:r>
            <a:r>
              <a:rPr lang="en-US" altLang="ja-JP" b="1" dirty="0">
                <a:solidFill>
                  <a:schemeClr val="bg1"/>
                </a:solidFill>
                <a:latin typeface="ＭＳ 明朝" panose="02020609040205080304" pitchFamily="17" charset="-128"/>
                <a:ea typeface="ＭＳ 明朝" panose="02020609040205080304" pitchFamily="17" charset="-128"/>
              </a:rPr>
              <a:t>:</a:t>
            </a:r>
            <a:r>
              <a:rPr lang="ja-JP" altLang="en-US" b="1" dirty="0">
                <a:solidFill>
                  <a:schemeClr val="bg1"/>
                </a:solidFill>
                <a:latin typeface="ＭＳ 明朝" panose="02020609040205080304" pitchFamily="17" charset="-128"/>
                <a:ea typeface="ＭＳ 明朝" panose="02020609040205080304" pitchFamily="17" charset="-128"/>
              </a:rPr>
              <a:t>ソンちゃん</a:t>
            </a:r>
            <a:endParaRPr lang="en-US" altLang="ja-JP" b="1" dirty="0">
              <a:solidFill>
                <a:schemeClr val="bg1"/>
              </a:solidFill>
              <a:latin typeface="ＭＳ 明朝" panose="02020609040205080304" pitchFamily="17" charset="-128"/>
              <a:ea typeface="ＭＳ 明朝" panose="02020609040205080304" pitchFamily="17" charset="-128"/>
            </a:endParaRPr>
          </a:p>
          <a:p>
            <a:endParaRPr lang="en-US" altLang="ja-JP" b="1" i="0" dirty="0">
              <a:solidFill>
                <a:schemeClr val="bg1"/>
              </a:solidFill>
              <a:effectLst/>
              <a:latin typeface="ＭＳ 明朝" panose="02020609040205080304" pitchFamily="17" charset="-128"/>
              <a:ea typeface="ＭＳ 明朝" panose="02020609040205080304" pitchFamily="17" charset="-128"/>
            </a:endParaRPr>
          </a:p>
          <a:p>
            <a:r>
              <a:rPr lang="ja-JP" altLang="en-US" b="1" dirty="0">
                <a:solidFill>
                  <a:schemeClr val="bg1"/>
                </a:solidFill>
                <a:latin typeface="ＭＳ 明朝" panose="02020609040205080304" pitchFamily="17" charset="-128"/>
                <a:ea typeface="ＭＳ 明朝" panose="02020609040205080304" pitchFamily="17" charset="-128"/>
              </a:rPr>
              <a:t>原田　和希　愛称</a:t>
            </a:r>
            <a:r>
              <a:rPr lang="en-US" altLang="ja-JP" b="1" dirty="0">
                <a:solidFill>
                  <a:schemeClr val="bg1"/>
                </a:solidFill>
                <a:latin typeface="ＭＳ 明朝" panose="02020609040205080304" pitchFamily="17" charset="-128"/>
                <a:ea typeface="ＭＳ 明朝" panose="02020609040205080304" pitchFamily="17" charset="-128"/>
              </a:rPr>
              <a:t>:</a:t>
            </a:r>
            <a:r>
              <a:rPr lang="ja-JP" altLang="en-US" b="1" dirty="0">
                <a:solidFill>
                  <a:schemeClr val="bg1"/>
                </a:solidFill>
                <a:latin typeface="ＭＳ 明朝" panose="02020609040205080304" pitchFamily="17" charset="-128"/>
                <a:ea typeface="ＭＳ 明朝" panose="02020609040205080304" pitchFamily="17" charset="-128"/>
              </a:rPr>
              <a:t>はらはら</a:t>
            </a:r>
            <a:endParaRPr lang="ja-JP" altLang="en-US" b="1" i="0" dirty="0">
              <a:solidFill>
                <a:schemeClr val="bg1"/>
              </a:solidFill>
              <a:effectLst/>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2017128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1" name="Rectangle 10">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2" name="Straight Connector 11">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5" name="Rectangle 14">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902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D0CA38-6CCE-AB83-808D-689539D902FE}"/>
              </a:ext>
            </a:extLst>
          </p:cNvPr>
          <p:cNvSpPr>
            <a:spLocks noGrp="1"/>
          </p:cNvSpPr>
          <p:nvPr>
            <p:ph type="title"/>
          </p:nvPr>
        </p:nvSpPr>
        <p:spPr>
          <a:xfrm>
            <a:off x="2428461" y="1230924"/>
            <a:ext cx="7335079" cy="1969476"/>
          </a:xfrm>
        </p:spPr>
        <p:txBody>
          <a:bodyPr vert="horz" lIns="91440" tIns="45720" rIns="91440" bIns="45720" rtlCol="0" anchor="b">
            <a:normAutofit/>
          </a:bodyPr>
          <a:lstStyle/>
          <a:p>
            <a:pPr algn="ctr">
              <a:lnSpc>
                <a:spcPct val="110000"/>
              </a:lnSpc>
            </a:pPr>
            <a:r>
              <a:rPr kumimoji="1" lang="ja-JP" altLang="en-US" sz="4000" kern="1200" cap="all" spc="390" baseline="0" dirty="0">
                <a:solidFill>
                  <a:schemeClr val="tx2"/>
                </a:solidFill>
                <a:latin typeface="+mj-lt"/>
                <a:ea typeface="+mj-ea"/>
                <a:cs typeface="+mj-cs"/>
              </a:rPr>
              <a:t>おさらい</a:t>
            </a:r>
          </a:p>
        </p:txBody>
      </p:sp>
      <p:grpSp>
        <p:nvGrpSpPr>
          <p:cNvPr id="19" name="Group 18">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89173"/>
            <a:ext cx="867485" cy="115439"/>
            <a:chOff x="8910933" y="1861308"/>
            <a:chExt cx="867485" cy="115439"/>
          </a:xfrm>
        </p:grpSpPr>
        <p:sp>
          <p:nvSpPr>
            <p:cNvPr id="20" name="Rectangle 19">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1" name="Straight Connector 20">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 name="タイトル 1">
            <a:extLst>
              <a:ext uri="{FF2B5EF4-FFF2-40B4-BE49-F238E27FC236}">
                <a16:creationId xmlns:a16="http://schemas.microsoft.com/office/drawing/2014/main" id="{A6B06216-C0D8-C01E-8392-24B46AF52E7E}"/>
              </a:ext>
            </a:extLst>
          </p:cNvPr>
          <p:cNvSpPr txBox="1">
            <a:spLocks/>
          </p:cNvSpPr>
          <p:nvPr/>
        </p:nvSpPr>
        <p:spPr>
          <a:xfrm>
            <a:off x="2428461" y="5162042"/>
            <a:ext cx="7335079" cy="613027"/>
          </a:xfrm>
          <a:prstGeom prst="rect">
            <a:avLst/>
          </a:prstGeom>
        </p:spPr>
        <p:txBody>
          <a:bodyPr vert="horz" lIns="91440" tIns="45720" rIns="91440" bIns="45720" rtlCol="0" anchor="b">
            <a:noAutofit/>
          </a:bodyPr>
          <a:lstStyle>
            <a:lvl1pPr algn="l" defTabSz="914400" rtl="0" eaLnBrk="1" latinLnBrk="0" hangingPunct="1">
              <a:lnSpc>
                <a:spcPct val="113000"/>
              </a:lnSpc>
              <a:spcBef>
                <a:spcPct val="0"/>
              </a:spcBef>
              <a:buNone/>
              <a:defRPr sz="3200" kern="1200" cap="none" spc="140" baseline="0">
                <a:solidFill>
                  <a:schemeClr val="tx2"/>
                </a:solidFill>
                <a:latin typeface="+mj-lt"/>
                <a:ea typeface="+mj-ea"/>
                <a:cs typeface="+mj-cs"/>
              </a:defRPr>
            </a:lvl1pPr>
          </a:lstStyle>
          <a:p>
            <a:pPr algn="ctr">
              <a:lnSpc>
                <a:spcPct val="110000"/>
              </a:lnSpc>
            </a:pPr>
            <a:r>
              <a:rPr kumimoji="1" lang="ja-JP" altLang="en-US" cap="all" spc="390" dirty="0"/>
              <a:t>クラス全員と友達になれた</a:t>
            </a:r>
            <a:endParaRPr kumimoji="1" lang="en-US" altLang="ja-JP" cap="all" spc="390" dirty="0"/>
          </a:p>
          <a:p>
            <a:pPr algn="ctr">
              <a:lnSpc>
                <a:spcPct val="110000"/>
              </a:lnSpc>
            </a:pPr>
            <a:r>
              <a:rPr kumimoji="1" lang="ja-JP" altLang="en-US" cap="all" spc="390" dirty="0"/>
              <a:t>まこぴーが面白い</a:t>
            </a:r>
            <a:endParaRPr kumimoji="1" lang="en-US" altLang="ja-JP" cap="all" spc="390" dirty="0"/>
          </a:p>
          <a:p>
            <a:pPr algn="ctr">
              <a:lnSpc>
                <a:spcPct val="110000"/>
              </a:lnSpc>
            </a:pPr>
            <a:r>
              <a:rPr lang="ja-JP" altLang="en-US" cap="all" spc="390" dirty="0"/>
              <a:t>最高の親友に出会えた</a:t>
            </a:r>
            <a:endParaRPr kumimoji="1" lang="ja-JP" altLang="en-US" cap="all" spc="390" dirty="0"/>
          </a:p>
        </p:txBody>
      </p:sp>
    </p:spTree>
    <p:extLst>
      <p:ext uri="{BB962C8B-B14F-4D97-AF65-F5344CB8AC3E}">
        <p14:creationId xmlns:p14="http://schemas.microsoft.com/office/powerpoint/2010/main" val="528718884"/>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Yu Mincho Demibold"/>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D5F97A47F65814DAC67CE71B08E0C56" ma:contentTypeVersion="2" ma:contentTypeDescription="新しいドキュメントを作成します。" ma:contentTypeScope="" ma:versionID="c20b09b3ed7baea9ccbff38b5bece13b">
  <xsd:schema xmlns:xsd="http://www.w3.org/2001/XMLSchema" xmlns:xs="http://www.w3.org/2001/XMLSchema" xmlns:p="http://schemas.microsoft.com/office/2006/metadata/properties" xmlns:ns3="84a9813b-f435-426f-b446-511ea30203f2" targetNamespace="http://schemas.microsoft.com/office/2006/metadata/properties" ma:root="true" ma:fieldsID="94ed4f60497d8096346fbdd7e9e7faaf" ns3:_="">
    <xsd:import namespace="84a9813b-f435-426f-b446-511ea30203f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a9813b-f435-426f-b446-511ea30203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3D06B7-4DAD-498A-B333-A12A0FD89C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a9813b-f435-426f-b446-511ea30203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6B3909-C750-415F-8E9F-8C435E70DC70}">
  <ds:schemaRefs>
    <ds:schemaRef ds:uri="http://schemas.microsoft.com/sharepoint/v3/contenttype/forms"/>
  </ds:schemaRefs>
</ds:datastoreItem>
</file>

<file path=customXml/itemProps3.xml><?xml version="1.0" encoding="utf-8"?>
<ds:datastoreItem xmlns:ds="http://schemas.openxmlformats.org/officeDocument/2006/customXml" ds:itemID="{51FBC433-2081-47E1-BCCB-8079B0F97D4F}">
  <ds:schemaRefs>
    <ds:schemaRef ds:uri="http://purl.org/dc/dcmitype/"/>
    <ds:schemaRef ds:uri="http://schemas.microsoft.com/office/2006/documentManagement/types"/>
    <ds:schemaRef ds:uri="http://purl.org/dc/terms/"/>
    <ds:schemaRef ds:uri="http://www.w3.org/XML/1998/namespace"/>
    <ds:schemaRef ds:uri="http://purl.org/dc/elements/1.1/"/>
    <ds:schemaRef ds:uri="http://schemas.microsoft.com/office/infopath/2007/PartnerControls"/>
    <ds:schemaRef ds:uri="http://schemas.openxmlformats.org/package/2006/metadata/core-properties"/>
    <ds:schemaRef ds:uri="84a9813b-f435-426f-b446-511ea30203f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46</TotalTime>
  <Words>159</Words>
  <Application>Microsoft Office PowerPoint</Application>
  <PresentationFormat>ワイド画面</PresentationFormat>
  <Paragraphs>32</Paragraphs>
  <Slides>6</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vt:i4>
      </vt:variant>
    </vt:vector>
  </HeadingPairs>
  <TitlesOfParts>
    <vt:vector size="11" baseType="lpstr">
      <vt:lpstr>ＭＳ 明朝</vt:lpstr>
      <vt:lpstr>Yu Gothic</vt:lpstr>
      <vt:lpstr>Yu Mincho Demibold</vt:lpstr>
      <vt:lpstr>Arial</vt:lpstr>
      <vt:lpstr>AdornVTI</vt:lpstr>
      <vt:lpstr>現在までのプロライブ</vt:lpstr>
      <vt:lpstr>PowerPoint プレゼンテーション</vt:lpstr>
      <vt:lpstr>PowerPoint プレゼンテーション</vt:lpstr>
      <vt:lpstr>学校での生活</vt:lpstr>
      <vt:lpstr>学校外でも遊ぶ大切な親友</vt:lpstr>
      <vt:lpstr>おさらい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現在までのプロライブ</dc:title>
  <dc:creator>TCJ-斎藤　颯太</dc:creator>
  <cp:lastModifiedBy>TCJ-斎藤　颯太</cp:lastModifiedBy>
  <cp:revision>1</cp:revision>
  <dcterms:created xsi:type="dcterms:W3CDTF">2023-06-07T01:56:30Z</dcterms:created>
  <dcterms:modified xsi:type="dcterms:W3CDTF">2023-06-07T02:43:27Z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0x010100FD5F97A47F65814DAC67CE71B08E0C56</vt:lpwstr>
  </property>
</Properties>
</file>